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AC5B2-67C5-4A43-BFE3-4FA966CFA1DC}" type="datetimeFigureOut">
              <a:rPr lang="es-MX" smtClean="0"/>
              <a:pPr/>
              <a:t>13/09/2016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C5D2B-9F95-4198-AB5A-8E10FE20FC9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l="2652" t="1813" r="2771" b="76225"/>
          <a:stretch>
            <a:fillRect/>
          </a:stretch>
        </p:blipFill>
        <p:spPr bwMode="auto">
          <a:xfrm>
            <a:off x="539552" y="1844824"/>
            <a:ext cx="7992888" cy="2880320"/>
          </a:xfrm>
          <a:prstGeom prst="rect">
            <a:avLst/>
          </a:prstGeom>
          <a:noFill/>
        </p:spPr>
      </p:pic>
      <p:graphicFrame>
        <p:nvGraphicFramePr>
          <p:cNvPr id="46" name="45 Tabla"/>
          <p:cNvGraphicFramePr>
            <a:graphicFrameLocks noGrp="1"/>
          </p:cNvGraphicFramePr>
          <p:nvPr/>
        </p:nvGraphicFramePr>
        <p:xfrm>
          <a:off x="2051720" y="1988840"/>
          <a:ext cx="2657475" cy="473202"/>
        </p:xfrm>
        <a:graphic>
          <a:graphicData uri="http://schemas.openxmlformats.org/drawingml/2006/table">
            <a:tbl>
              <a:tblPr/>
              <a:tblGrid>
                <a:gridCol w="2657475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ADMINISTRACION FEDERAL DE SERVICIOS</a:t>
                      </a:r>
                      <a:endParaRPr lang="es-MX" sz="9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EDUCATIVOS EN EL DISTRITO </a:t>
                      </a: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FEDERAL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C.C.T.: 09DES0101F</a:t>
                      </a:r>
                      <a:endParaRPr lang="es-MX" sz="9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8" name="47 Tabla"/>
          <p:cNvGraphicFramePr>
            <a:graphicFrameLocks noGrp="1"/>
          </p:cNvGraphicFramePr>
          <p:nvPr/>
        </p:nvGraphicFramePr>
        <p:xfrm>
          <a:off x="1835696" y="2839337"/>
          <a:ext cx="2664296" cy="1741791"/>
        </p:xfrm>
        <a:graphic>
          <a:graphicData uri="http://schemas.openxmlformats.org/drawingml/2006/table">
            <a:tbl>
              <a:tblPr/>
              <a:tblGrid>
                <a:gridCol w="2664296"/>
              </a:tblGrid>
              <a:tr h="131647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ESCUELA</a:t>
                      </a:r>
                      <a:r>
                        <a:rPr lang="es-MX" sz="8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LUDWIG </a:t>
                      </a:r>
                      <a:r>
                        <a:rPr lang="es-MX" sz="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VAN </a:t>
                      </a:r>
                      <a:r>
                        <a:rPr lang="es-MX" sz="8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BEETHOVEN</a:t>
                      </a:r>
                      <a:br>
                        <a:rPr lang="es-MX" sz="8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MX" sz="800" u="sng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DOMICILIO DE LA ESCUELA:</a:t>
                      </a:r>
                      <a:endParaRPr lang="es-MX" sz="8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CALZ.  SANTANA Y CANAL DE MIRAMONTES</a:t>
                      </a:r>
                      <a:endParaRPr lang="es-MX" sz="800" u="sng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8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AVANTE</a:t>
                      </a:r>
                      <a:br>
                        <a:rPr lang="es-MX" sz="8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es-MX" sz="800" u="sng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NOMBRE DE LA ALUMNO:</a:t>
                      </a:r>
                      <a:br>
                        <a:rPr lang="es-MX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s-MX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_______________________________________________________________________________________________________                            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  FIRMA</a:t>
                      </a:r>
                      <a:r>
                        <a:rPr lang="es-MX" sz="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DEL ALUMNO:</a:t>
                      </a:r>
                      <a:endParaRPr lang="es-MX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97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1" name="50 CuadroTexto"/>
          <p:cNvSpPr txBox="1"/>
          <p:nvPr/>
        </p:nvSpPr>
        <p:spPr>
          <a:xfrm>
            <a:off x="827584" y="321297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latin typeface="Times New Roman" pitchFamily="18" charset="0"/>
                <a:cs typeface="Times New Roman" pitchFamily="18" charset="0"/>
              </a:rPr>
              <a:t>FOTO</a:t>
            </a:r>
            <a:endParaRPr lang="es-MX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971600" y="4077072"/>
            <a:ext cx="57259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C.U.R.P</a:t>
            </a:r>
            <a:endParaRPr lang="es-MX" sz="900" dirty="0"/>
          </a:p>
        </p:txBody>
      </p:sp>
      <p:graphicFrame>
        <p:nvGraphicFramePr>
          <p:cNvPr id="53" name="52 Tabla"/>
          <p:cNvGraphicFramePr>
            <a:graphicFrameLocks noGrp="1"/>
          </p:cNvGraphicFramePr>
          <p:nvPr/>
        </p:nvGraphicFramePr>
        <p:xfrm>
          <a:off x="7668344" y="1988840"/>
          <a:ext cx="792088" cy="229742"/>
        </p:xfrm>
        <a:graphic>
          <a:graphicData uri="http://schemas.openxmlformats.org/drawingml/2006/table">
            <a:tbl>
              <a:tblPr/>
              <a:tblGrid>
                <a:gridCol w="792088"/>
              </a:tblGrid>
              <a:tr h="22974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SEC-CE02</a:t>
                      </a:r>
                      <a:endParaRPr lang="es-MX" sz="9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4" name="53 Tabla"/>
          <p:cNvGraphicFramePr>
            <a:graphicFrameLocks noGrp="1"/>
          </p:cNvGraphicFramePr>
          <p:nvPr/>
        </p:nvGraphicFramePr>
        <p:xfrm>
          <a:off x="5364088" y="2208282"/>
          <a:ext cx="2657475" cy="788670"/>
        </p:xfrm>
        <a:graphic>
          <a:graphicData uri="http://schemas.openxmlformats.org/drawingml/2006/table">
            <a:tbl>
              <a:tblPr/>
              <a:tblGrid>
                <a:gridCol w="26574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DIRECTORA</a:t>
                      </a:r>
                      <a:r>
                        <a:rPr lang="es-MX" sz="9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DE LA ESCUELA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MTRA. CLARA AGUIRRE RAMIREZ.</a:t>
                      </a:r>
                      <a:endParaRPr lang="es-MX" sz="9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5" name="54 Tabla"/>
          <p:cNvGraphicFramePr>
            <a:graphicFrameLocks noGrp="1"/>
          </p:cNvGraphicFramePr>
          <p:nvPr/>
        </p:nvGraphicFramePr>
        <p:xfrm>
          <a:off x="4788024" y="3260966"/>
          <a:ext cx="3528392" cy="1104138"/>
        </p:xfrm>
        <a:graphic>
          <a:graphicData uri="http://schemas.openxmlformats.org/drawingml/2006/table">
            <a:tbl>
              <a:tblPr/>
              <a:tblGrid>
                <a:gridCol w="3528392"/>
              </a:tblGrid>
              <a:tr h="7066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CICLO ESCOLAR </a:t>
                      </a:r>
                      <a:r>
                        <a:rPr lang="es-MX" sz="9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2016-2017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TURNO: </a:t>
                      </a:r>
                      <a:r>
                        <a:rPr lang="es-MX" sz="900" u="sng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MATUTINO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GRADO:__________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GRUPO: __________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PADECIMIENTOS / ALERGIAS: __________________________________________________________________________________________________________________________</a:t>
                      </a:r>
                      <a:endParaRPr lang="es-MX" sz="9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47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ARMANDO</dc:creator>
  <cp:lastModifiedBy>ARMANDO</cp:lastModifiedBy>
  <cp:revision>3</cp:revision>
  <dcterms:created xsi:type="dcterms:W3CDTF">2016-09-05T22:48:52Z</dcterms:created>
  <dcterms:modified xsi:type="dcterms:W3CDTF">2016-09-14T01:36:37Z</dcterms:modified>
</cp:coreProperties>
</file>